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9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377" autoAdjust="0"/>
    <p:restoredTop sz="94660"/>
  </p:normalViewPr>
  <p:slideViewPr>
    <p:cSldViewPr snapToGrid="0">
      <p:cViewPr varScale="1">
        <p:scale>
          <a:sx n="57" d="100"/>
          <a:sy n="57" d="100"/>
        </p:scale>
        <p:origin x="168" y="1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3845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8977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5708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9778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7006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0397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6774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4006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7588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5865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7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EED29-E6C3-488B-920D-0C795C58B52F}" type="datetimeFigureOut">
              <a:rPr kumimoji="1" lang="ja-JP" altLang="en-US" smtClean="0"/>
              <a:t>2026/3/27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DF590-7EA4-42BB-A96B-71A503E6C7D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9511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CB45F14-98E2-4AE5-B188-33B0468B7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5CD9-2907-E446-A46A-2E7B4392773E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FCA1F9F-6A7B-43AE-A568-145A3B8DE445}"/>
              </a:ext>
            </a:extLst>
          </p:cNvPr>
          <p:cNvSpPr txBox="1"/>
          <p:nvPr/>
        </p:nvSpPr>
        <p:spPr>
          <a:xfrm>
            <a:off x="186118" y="270304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Idea sheet (1) (Please increase the number of pages as needed)</a:t>
            </a:r>
            <a:endParaRPr lang="ja-JP" altLang="en-US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CCDA0E55-C72E-4D0F-8729-565B63D54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004854"/>
              </p:ext>
            </p:extLst>
          </p:nvPr>
        </p:nvGraphicFramePr>
        <p:xfrm>
          <a:off x="196907" y="639636"/>
          <a:ext cx="11798186" cy="620401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578166">
                  <a:extLst>
                    <a:ext uri="{9D8B030D-6E8A-4147-A177-3AD203B41FA5}">
                      <a16:colId xmlns:a16="http://schemas.microsoft.com/office/drawing/2014/main" val="1015571596"/>
                    </a:ext>
                  </a:extLst>
                </a:gridCol>
                <a:gridCol w="9220020">
                  <a:extLst>
                    <a:ext uri="{9D8B030D-6E8A-4147-A177-3AD203B41FA5}">
                      <a16:colId xmlns:a16="http://schemas.microsoft.com/office/drawing/2014/main" val="2504054117"/>
                    </a:ext>
                  </a:extLst>
                </a:gridCol>
              </a:tblGrid>
              <a:tr h="36256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/>
                        <a:t>Item</a:t>
                      </a:r>
                      <a:endParaRPr kumimoji="1" lang="ja-JP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/>
                        <a:t>Description</a:t>
                      </a:r>
                      <a:endParaRPr kumimoji="1" lang="ja-JP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274651"/>
                  </a:ext>
                </a:extLst>
              </a:tr>
              <a:tr h="362563">
                <a:tc>
                  <a:txBody>
                    <a:bodyPr/>
                    <a:lstStyle/>
                    <a:p>
                      <a:r>
                        <a:rPr kumimoji="1" lang="en-US" altLang="ja-JP" b="0" dirty="0"/>
                        <a:t>Company Name</a:t>
                      </a:r>
                      <a:endParaRPr kumimoji="1" lang="ja-JP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970112"/>
                  </a:ext>
                </a:extLst>
              </a:tr>
              <a:tr h="362563">
                <a:tc>
                  <a:txBody>
                    <a:bodyPr/>
                    <a:lstStyle/>
                    <a:p>
                      <a:r>
                        <a:rPr kumimoji="1" lang="en-US" altLang="ja-JP" sz="1400" dirty="0"/>
                        <a:t>Contact Person/Team Name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9972423"/>
                  </a:ext>
                </a:extLst>
              </a:tr>
              <a:tr h="534736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Email address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396092"/>
                  </a:ext>
                </a:extLst>
              </a:tr>
              <a:tr h="362563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Phone Number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7040558"/>
                  </a:ext>
                </a:extLst>
              </a:tr>
              <a:tr h="358653">
                <a:tc>
                  <a:txBody>
                    <a:bodyPr/>
                    <a:lstStyle/>
                    <a:p>
                      <a:r>
                        <a:rPr lang="en-US" altLang="ja-JP" dirty="0"/>
                        <a:t>Partner Companies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9228280"/>
                  </a:ext>
                </a:extLst>
              </a:tr>
              <a:tr h="362563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Entry Category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　　　　□</a:t>
                      </a:r>
                      <a:r>
                        <a:rPr kumimoji="1" lang="en-US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inch Category : Students</a:t>
                      </a:r>
                      <a:r>
                        <a:rPr kumimoji="1" lang="ja-JP" altLang="en-US" dirty="0"/>
                        <a:t>　　　　　　□　</a:t>
                      </a:r>
                      <a:r>
                        <a:rPr kumimoji="1" lang="en-US" altLang="ja-JP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Inch Category : Young Engineers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461016"/>
                  </a:ext>
                </a:extLst>
              </a:tr>
              <a:tr h="362563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Project Title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8410540"/>
                  </a:ext>
                </a:extLst>
              </a:tr>
              <a:tr h="1178331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Project Concept</a:t>
                      </a:r>
                    </a:p>
                    <a:p>
                      <a:r>
                        <a:rPr kumimoji="1" lang="ja-JP" altLang="en-US"/>
                        <a:t>（</a:t>
                      </a:r>
                      <a:r>
                        <a:rPr kumimoji="1" lang="en-US" altLang="ja-JP" dirty="0"/>
                        <a:t>※Max 180 characters</a:t>
                      </a:r>
                      <a:r>
                        <a:rPr kumimoji="1" lang="ja-JP" altLang="en-US"/>
                        <a:t>）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5461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50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DCB45F14-98E2-4AE5-B188-33B0468B7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635CD9-2907-E446-A46A-2E7B4392773E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FCA1F9F-6A7B-43AE-A568-145A3B8DE445}"/>
              </a:ext>
            </a:extLst>
          </p:cNvPr>
          <p:cNvSpPr txBox="1"/>
          <p:nvPr/>
        </p:nvSpPr>
        <p:spPr>
          <a:xfrm>
            <a:off x="291314" y="260012"/>
            <a:ext cx="73661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u="sng" dirty="0">
                <a:latin typeface="Yu Gothic Light" panose="020B0300000000000000" pitchFamily="34" charset="-128"/>
                <a:ea typeface="Yu Gothic Light" panose="020B0300000000000000" pitchFamily="34" charset="-128"/>
              </a:rPr>
              <a:t>Idea sheet (2) (Please increase the number of pages as needed)</a:t>
            </a:r>
            <a:endParaRPr lang="ja-JP" altLang="en-US" sz="2000" u="sng" dirty="0">
              <a:latin typeface="Yu Gothic Light" panose="020B0300000000000000" pitchFamily="34" charset="-128"/>
              <a:ea typeface="Yu Gothic Light" panose="020B0300000000000000" pitchFamily="34" charset="-128"/>
            </a:endParaRP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CCDA0E55-C72E-4D0F-8729-565B63D54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695459"/>
              </p:ext>
            </p:extLst>
          </p:nvPr>
        </p:nvGraphicFramePr>
        <p:xfrm>
          <a:off x="293914" y="660122"/>
          <a:ext cx="11520458" cy="608522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416918">
                  <a:extLst>
                    <a:ext uri="{9D8B030D-6E8A-4147-A177-3AD203B41FA5}">
                      <a16:colId xmlns:a16="http://schemas.microsoft.com/office/drawing/2014/main" val="1015571596"/>
                    </a:ext>
                  </a:extLst>
                </a:gridCol>
                <a:gridCol w="9103540">
                  <a:extLst>
                    <a:ext uri="{9D8B030D-6E8A-4147-A177-3AD203B41FA5}">
                      <a16:colId xmlns:a16="http://schemas.microsoft.com/office/drawing/2014/main" val="2504054117"/>
                    </a:ext>
                  </a:extLst>
                </a:gridCol>
              </a:tblGrid>
              <a:tr h="386817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/>
                        <a:t>Item</a:t>
                      </a:r>
                      <a:endParaRPr kumimoji="1" lang="ja-JP" altLang="en-US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b="0" dirty="0"/>
                        <a:t>Description</a:t>
                      </a:r>
                      <a:endParaRPr kumimoji="1" lang="ja-JP" altLang="en-US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51274651"/>
                  </a:ext>
                </a:extLst>
              </a:tr>
              <a:tr h="1094223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Key Technical Implementation Points</a:t>
                      </a:r>
                    </a:p>
                    <a:p>
                      <a:r>
                        <a:rPr kumimoji="1" lang="en-US" altLang="ja-JP" sz="1400" dirty="0"/>
                        <a:t>(Objectives for using this technology, challenges, overcome , etc.)</a:t>
                      </a:r>
                      <a:endParaRPr kumimoji="1" lang="ja-JP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2206678"/>
                  </a:ext>
                </a:extLst>
              </a:tr>
              <a:tr h="16184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/>
                        <a:t>Equipment and consumables used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dirty="0"/>
                        <a:t>(Cutting tools, etc.)</a:t>
                      </a:r>
                      <a:endParaRPr kumimoji="1" lang="ja-JP" altLang="en-US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9738074"/>
                  </a:ext>
                </a:extLst>
              </a:tr>
              <a:tr h="2799844">
                <a:tc>
                  <a:txBody>
                    <a:bodyPr/>
                    <a:lstStyle/>
                    <a:p>
                      <a:r>
                        <a:rPr kumimoji="1" lang="en-US" altLang="ja-JP" b="0" dirty="0"/>
                        <a:t>Design Draft</a:t>
                      </a:r>
                    </a:p>
                    <a:p>
                      <a:r>
                        <a:rPr kumimoji="1" lang="en-US" altLang="ja-JP" sz="1400" b="0" dirty="0"/>
                        <a:t>(Please include dimensions/scale)</a:t>
                      </a:r>
                      <a:endParaRPr kumimoji="1" lang="ja-JP" altLang="en-US" sz="1400" b="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19701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126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111</Words>
  <Application>Microsoft Macintosh PowerPoint</Application>
  <PresentationFormat>ワイド画面</PresentationFormat>
  <Paragraphs>33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Yu Gothic Light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石川 好恵</dc:creator>
  <cp:lastModifiedBy>聡彦 関</cp:lastModifiedBy>
  <cp:revision>11</cp:revision>
  <dcterms:created xsi:type="dcterms:W3CDTF">2021-06-04T06:59:28Z</dcterms:created>
  <dcterms:modified xsi:type="dcterms:W3CDTF">2026-03-27T04:21:16Z</dcterms:modified>
</cp:coreProperties>
</file>